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15EEA-B070-4B8B-941D-19A31760A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261654-7E6E-4035-B1CD-2A6D34FB1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9FCB1-ACF5-4EE6-948D-76DF61F34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FF95-BF87-4952-8E21-5F80916AAE64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A18C0-5717-489B-99E3-88979350C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02ED5-F3EA-461A-9DA8-9D2F4599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D4C7-E257-4E59-9E9B-C804429E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5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1D83-1665-496C-B6B7-85F0B5430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FD95A0-A429-48F8-9166-6FF3613B3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B1A04-3DA7-4163-9470-C0FDC51D3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FF95-BF87-4952-8E21-5F80916AAE64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C1FCE-71DA-4BD5-BC16-676BA25CB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39659-F2FD-45F0-BBF8-B5FA14B19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D4C7-E257-4E59-9E9B-C804429E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35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3F9214-9ADD-41AE-ADCF-C67442AF5D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AE73AB-1A26-4398-9092-96F2C4963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CA196-66A2-4C26-B961-4924CBFAB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FF95-BF87-4952-8E21-5F80916AAE64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89ACC-A99A-431F-BD69-EEC570913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5FA77-A741-4F2A-ACA2-FDCE770BE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D4C7-E257-4E59-9E9B-C804429E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9BB4A-CF7A-4D37-B023-9510B0CB0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5319D-5D7E-4D16-B813-FC3DBB39C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26497-077E-4F0D-9792-EE28D8BD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FF95-BF87-4952-8E21-5F80916AAE64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E6884-9CB8-4996-87C4-215C3BC5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AC0B5-345D-427B-8E59-BB4BF1032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D4C7-E257-4E59-9E9B-C804429E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6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94354-8C90-406F-AEF4-E8F12101B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E42F1-EC36-4100-A2C2-73112D850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D3099-91F0-4528-B825-696290D9C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FF95-BF87-4952-8E21-5F80916AAE64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13F99-6872-4177-A7A8-A4BBF046E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54B65-D36F-4060-83EC-6CD8849F4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D4C7-E257-4E59-9E9B-C804429E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1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CD70A-4FFE-4F57-8482-8F060437D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8F51E-42AB-45CD-BDD0-07135BFB48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50AB8A-FEF8-49F2-B9A8-5D6706C1F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368522-6655-490D-A04D-C02B41B95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FF95-BF87-4952-8E21-5F80916AAE64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8ED8E3-1208-4814-8A2E-8AE807716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B39B76-4BB3-4976-82DE-006B9D841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D4C7-E257-4E59-9E9B-C804429E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5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1AB57-A6E6-40D3-A497-9248D645A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B3DA9-94A1-4435-87FF-00CA764F9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15363F-7AA2-43E0-A3BB-505CE691F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A37514-52B7-48BC-ADAD-B7C90F988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58B1C4-84DB-4A69-AB0E-2190BB8894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CA4CAC-2DED-4840-A14B-8201F1591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FF95-BF87-4952-8E21-5F80916AAE64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F1B124-A85D-4339-B851-A8D28C7CF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65961B-64D1-4772-8180-CD82FE4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D4C7-E257-4E59-9E9B-C804429E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7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AC6BB-4404-4A4B-8EAC-0952DC285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B925D3-557A-4980-BD35-62151636F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FF95-BF87-4952-8E21-5F80916AAE64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94CFB-FB82-4460-95F6-861E0257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E7761B-670F-4AE9-91FF-4668BAF35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D4C7-E257-4E59-9E9B-C804429E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5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1065DE-1A0F-4437-8483-FB7114A0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FF95-BF87-4952-8E21-5F80916AAE64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40C297-F60E-430A-9117-64A331CE6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CAB028-C48E-4604-9A4E-EA30D9808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D4C7-E257-4E59-9E9B-C804429E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0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E1ABF-FD29-4D59-B3B0-CC7F1F05D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BE630-2D4F-452B-83A3-D90F4978A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06A3-D598-4632-8F40-616F963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19A008-5FE5-4576-8381-21634A53A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FF95-BF87-4952-8E21-5F80916AAE64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939B7-82A0-4D64-9488-23D1A84C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339A8-C018-4D83-898D-2A1974601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D4C7-E257-4E59-9E9B-C804429E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4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83332-DA7A-437B-A154-4CAFC6F86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E1AD9B-10DB-4EB0-B641-D3BDBDCCEB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C6778-11EA-4F44-9B93-082350E7A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B9B43-08D7-4146-8326-4375592EC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FF95-BF87-4952-8E21-5F80916AAE64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6A788D-DDD3-492D-8CE7-E5CE16776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026E8-57B0-4A90-8369-2EC4A2EEC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D4C7-E257-4E59-9E9B-C804429E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4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8559FF-A05A-4FA6-81C6-3E8DC5DF4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E2B0-3174-4E3B-AA0E-DFE605B56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0D9EC-B1C2-47E0-8B1B-F739EBDB3E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BFF95-BF87-4952-8E21-5F80916AAE64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ED664-64BD-4038-97CA-8EA426CCB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F4EDA-9542-4BDA-B582-1BB67B2DCE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D4C7-E257-4E59-9E9B-C804429E2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0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2BD5CB-5EC5-4F4F-801E-47897D417B1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41960" y="431482"/>
            <a:ext cx="6263640" cy="13363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68D7924-1185-4B80-A1EA-6E5F788C7C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6382" y="104457"/>
            <a:ext cx="5400675" cy="648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156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McGarvey, Lea</dc:creator>
  <cp:lastModifiedBy>McGarvey, Lea</cp:lastModifiedBy>
  <cp:revision>2</cp:revision>
  <dcterms:created xsi:type="dcterms:W3CDTF">2020-09-20T14:58:40Z</dcterms:created>
  <dcterms:modified xsi:type="dcterms:W3CDTF">2020-09-20T15:07:03Z</dcterms:modified>
</cp:coreProperties>
</file>